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66" r:id="rId5"/>
    <p:sldId id="267" r:id="rId6"/>
    <p:sldId id="268" r:id="rId7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28/03/2023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1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28/03/2023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28/03/2023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28/03/2023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‹Nº›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b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 fontScale="90000"/>
          </a:bodyPr>
          <a:lstStyle/>
          <a:p>
            <a:pPr algn="l"/>
            <a:r>
              <a:rPr lang="es-ES" sz="6000" noProof="1">
                <a:solidFill>
                  <a:srgbClr val="FFFFFF"/>
                </a:solidFill>
              </a:rPr>
              <a:t>Proyecto final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2400" noProof="1">
                <a:solidFill>
                  <a:srgbClr val="FFFFFF"/>
                </a:solidFill>
              </a:rPr>
              <a:t>MC2N 202301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DAB286-D8F8-E70C-71AD-DE5CF1205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/>
              <a:t>Búsqueda de caminos simples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5BEBC07-9407-9922-A471-0B142EEEF2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Grafos no dirigidos conexos</a:t>
            </a:r>
          </a:p>
        </p:txBody>
      </p:sp>
    </p:spTree>
    <p:extLst>
      <p:ext uri="{BB962C8B-B14F-4D97-AF65-F5344CB8AC3E}">
        <p14:creationId xmlns:p14="http://schemas.microsoft.com/office/powerpoint/2010/main" val="3753439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E69201-ADD3-C493-7081-16DDEE380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/>
              <a:t>Detalles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F31C82-0748-6A9A-590C-FC22A7A2A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849581"/>
            <a:ext cx="4724400" cy="5008419"/>
          </a:xfrm>
        </p:spPr>
        <p:txBody>
          <a:bodyPr>
            <a:normAutofit lnSpcReduction="10000"/>
          </a:bodyPr>
          <a:lstStyle/>
          <a:p>
            <a:r>
              <a:rPr lang="es-GT" dirty="0"/>
              <a:t>Ingresar, en forma gráfica, el grafo no dirigido conexo.</a:t>
            </a:r>
          </a:p>
          <a:p>
            <a:r>
              <a:rPr lang="es-GT" dirty="0"/>
              <a:t>Ingresar el vértice inicial y el vértice final de los caminos simples a buscar.</a:t>
            </a:r>
          </a:p>
          <a:p>
            <a:r>
              <a:rPr lang="es-GT" dirty="0"/>
              <a:t>Buscar y desplegar el comino simple óptimo, es decir, con la menor longitud posible.</a:t>
            </a:r>
          </a:p>
          <a:p>
            <a:r>
              <a:rPr lang="es-GT" dirty="0"/>
              <a:t>Buscar y desplegar dos caminos simples (si existen) adicionales al óptimo del inciso anterior, manteniendo el criterio de menor longitud posible.</a:t>
            </a:r>
          </a:p>
          <a:p>
            <a:r>
              <a:rPr lang="es-GT" dirty="0"/>
              <a:t>Mantener un control adecuado de errores.</a:t>
            </a:r>
          </a:p>
          <a:p>
            <a:r>
              <a:rPr lang="es-GT" dirty="0"/>
              <a:t>Permitir ingresar, al </a:t>
            </a:r>
            <a:r>
              <a:rPr lang="es-GT"/>
              <a:t>menos, de 2 a 8 vértices.</a:t>
            </a:r>
            <a:endParaRPr lang="es-GT" dirty="0"/>
          </a:p>
          <a:p>
            <a:endParaRPr lang="es-GT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DA58AF-8D42-977D-DF2B-266DC5C4B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1849581"/>
            <a:ext cx="4447786" cy="3581401"/>
          </a:xfrm>
        </p:spPr>
        <p:txBody>
          <a:bodyPr>
            <a:normAutofit lnSpcReduction="10000"/>
          </a:bodyPr>
          <a:lstStyle/>
          <a:p>
            <a:r>
              <a:rPr lang="es-GT" dirty="0"/>
              <a:t>Lenguaje libre (Java, Visual Basic, Python, etc.).</a:t>
            </a:r>
          </a:p>
          <a:p>
            <a:r>
              <a:rPr lang="es-GT" dirty="0"/>
              <a:t>Debe programarse con interfaz gráfica.</a:t>
            </a:r>
          </a:p>
          <a:p>
            <a:r>
              <a:rPr lang="es-GT" dirty="0"/>
              <a:t>Fecha de entrega: 5 de Mayo del 2023.</a:t>
            </a:r>
          </a:p>
          <a:p>
            <a:r>
              <a:rPr lang="es-GT"/>
              <a:t>Presentación de avances: 14 de Abril del 2023.</a:t>
            </a:r>
          </a:p>
          <a:p>
            <a:r>
              <a:rPr lang="es-GT" dirty="0"/>
              <a:t>Proyecto individual.</a:t>
            </a:r>
          </a:p>
        </p:txBody>
      </p:sp>
    </p:spTree>
    <p:extLst>
      <p:ext uri="{BB962C8B-B14F-4D97-AF65-F5344CB8AC3E}">
        <p14:creationId xmlns:p14="http://schemas.microsoft.com/office/powerpoint/2010/main" val="2823161761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Recorte</Template>
  <TotalTime>43</TotalTime>
  <Words>143</Words>
  <Application>Microsoft Office PowerPoint</Application>
  <PresentationFormat>Panorámica</PresentationFormat>
  <Paragraphs>17</Paragraphs>
  <Slides>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Calibri</vt:lpstr>
      <vt:lpstr>Franklin Gothic Book</vt:lpstr>
      <vt:lpstr>Recorte</vt:lpstr>
      <vt:lpstr>Proyecto final</vt:lpstr>
      <vt:lpstr>Búsqueda de caminos simples </vt:lpstr>
      <vt:lpstr>Detalles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</dc:title>
  <dc:creator>Mario López</dc:creator>
  <cp:lastModifiedBy>Mario López</cp:lastModifiedBy>
  <cp:revision>10</cp:revision>
  <dcterms:created xsi:type="dcterms:W3CDTF">2023-03-10T17:49:14Z</dcterms:created>
  <dcterms:modified xsi:type="dcterms:W3CDTF">2023-03-28T19:24:57Z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